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6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7.xml" ContentType="application/vnd.openxmlformats-officedocument.theme+xml"/>
  <Override PartName="/ppt/slideLayouts/slideLayout35.xml" ContentType="application/vnd.openxmlformats-officedocument.presentationml.slideLayout+xml"/>
  <Override PartName="/ppt/theme/theme18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  <p:sldMasterId id="2147483726" r:id="rId16"/>
    <p:sldMasterId id="2147483729" r:id="rId17"/>
    <p:sldMasterId id="2147483733" r:id="rId18"/>
    <p:sldMasterId id="2147483735" r:id="rId19"/>
  </p:sldMasterIdLst>
  <p:notesMasterIdLst>
    <p:notesMasterId r:id="rId23"/>
  </p:notesMasterIdLst>
  <p:sldIdLst>
    <p:sldId id="256" r:id="rId20"/>
    <p:sldId id="257" r:id="rId21"/>
    <p:sldId id="258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22/10/2021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6711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623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981909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5590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742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6025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398721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3568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theme" Target="../theme/theme19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067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39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45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1</a:t>
            </a:fld>
            <a:endParaRPr lang="es-MX" sz="12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5FA7EFE-7B16-4D21-A002-0473F3C4B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17" y="0"/>
            <a:ext cx="7431283" cy="514350"/>
          </a:xfrm>
        </p:spPr>
        <p:txBody>
          <a:bodyPr/>
          <a:lstStyle/>
          <a:p>
            <a:r>
              <a:rPr lang="es-MX" dirty="0"/>
              <a:t>Altas y Bajas Pensionados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328F405-3476-4465-80A1-AF81E5E01B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5" y="6474249"/>
            <a:ext cx="3399146" cy="365125"/>
          </a:xfrm>
        </p:spPr>
        <p:txBody>
          <a:bodyPr/>
          <a:lstStyle/>
          <a:p>
            <a:r>
              <a:rPr lang="es-MX" dirty="0"/>
              <a:t>Sesión Ordinaria 10/2021 del 29 de Octubre de 2021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9DF0A9B6-2698-47F0-BBBF-A97ED51D6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299" y="2937929"/>
            <a:ext cx="6151397" cy="371888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755223-3AD5-4056-BDE8-D669CC7FD61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7" y="699741"/>
            <a:ext cx="6400780" cy="223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2</a:t>
            </a:fld>
            <a:endParaRPr lang="es-MX" sz="12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B1EDA3A-3178-4665-B8DE-06E4BFBA9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717" y="45822"/>
            <a:ext cx="7431283" cy="506628"/>
          </a:xfrm>
        </p:spPr>
        <p:txBody>
          <a:bodyPr/>
          <a:lstStyle/>
          <a:p>
            <a:r>
              <a:rPr lang="es-MX" dirty="0"/>
              <a:t>Comparativo de Altas por Tipo de Pensión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6BA800-2356-471B-A9FD-1BFECD5B12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7" y="6474250"/>
            <a:ext cx="3399146" cy="365125"/>
          </a:xfrm>
        </p:spPr>
        <p:txBody>
          <a:bodyPr/>
          <a:lstStyle/>
          <a:p>
            <a:r>
              <a:rPr lang="es-MX" dirty="0"/>
              <a:t>Sesión Ordinaria 10/2021 del 29 de Octubre de 2021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F0357A5-8C0E-439D-AE99-EF958C71C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54" y="692696"/>
            <a:ext cx="8117012" cy="54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29E4C9-C82B-4199-8BF3-220741FF4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636" y="67846"/>
            <a:ext cx="7431283" cy="611048"/>
          </a:xfrm>
        </p:spPr>
        <p:txBody>
          <a:bodyPr/>
          <a:lstStyle/>
          <a:p>
            <a:r>
              <a:rPr lang="es-MX" dirty="0"/>
              <a:t>Histórico Altas y Bajas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0057D5-7F19-4301-B161-76EA32B9B6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3EFFF9D-D608-4099-8C25-9C80F9DB1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04" y="1014594"/>
            <a:ext cx="7888390" cy="48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17.xml><?xml version="1.0" encoding="utf-8"?>
<a:theme xmlns:a="http://schemas.openxmlformats.org/drawingml/2006/main" name="4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18.xml><?xml version="1.0" encoding="utf-8"?>
<a:theme xmlns:a="http://schemas.openxmlformats.org/drawingml/2006/main" name="8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19.xml><?xml version="1.0" encoding="utf-8"?>
<a:theme xmlns:a="http://schemas.openxmlformats.org/drawingml/2006/main" name="9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84</TotalTime>
  <Words>45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19</vt:i4>
      </vt:variant>
      <vt:variant>
        <vt:lpstr>Títulos de diapositiva</vt:lpstr>
      </vt:variant>
      <vt:variant>
        <vt:i4>3</vt:i4>
      </vt:variant>
    </vt:vector>
  </HeadingPairs>
  <TitlesOfParts>
    <vt:vector size="32" baseType="lpstr">
      <vt:lpstr>Abadi Extra Light</vt:lpstr>
      <vt:lpstr>Arial</vt:lpstr>
      <vt:lpstr>Arial Nova Light</vt:lpstr>
      <vt:lpstr>Calibri</vt:lpstr>
      <vt:lpstr>Candara</vt:lpstr>
      <vt:lpstr>Century Gothic</vt:lpstr>
      <vt:lpstr>Estrangelo Edessa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CONSEJO DIRECTIVO</vt:lpstr>
      <vt:lpstr>4_Tema Sesiones</vt:lpstr>
      <vt:lpstr>8_plantilla ipejal 2019</vt:lpstr>
      <vt:lpstr>9_plantilla ipejal 2019</vt:lpstr>
      <vt:lpstr>Altas y Bajas Pensionados</vt:lpstr>
      <vt:lpstr>Comparativo de Altas por Tipo de Pensión</vt:lpstr>
      <vt:lpstr>Histórico Altas y Bajas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23</cp:revision>
  <dcterms:created xsi:type="dcterms:W3CDTF">2020-08-21T21:22:36Z</dcterms:created>
  <dcterms:modified xsi:type="dcterms:W3CDTF">2021-10-22T16:40:34Z</dcterms:modified>
</cp:coreProperties>
</file>